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12"/>
  </p:notesMasterIdLst>
  <p:handoutMasterIdLst>
    <p:handoutMasterId r:id="rId13"/>
  </p:handoutMasterIdLst>
  <p:sldIdLst>
    <p:sldId id="2435" r:id="rId5"/>
    <p:sldId id="260" r:id="rId6"/>
    <p:sldId id="2432" r:id="rId7"/>
    <p:sldId id="257" r:id="rId8"/>
    <p:sldId id="259" r:id="rId9"/>
    <p:sldId id="2438" r:id="rId10"/>
    <p:sldId id="2436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FD29512-CC39-475B-86AE-8A65EE90CA25}">
          <p14:sldIdLst>
            <p14:sldId id="2435"/>
            <p14:sldId id="260"/>
            <p14:sldId id="2432"/>
          </p14:sldIdLst>
        </p14:section>
        <p14:section name="Untitled Section" id="{49AD3F6C-AC50-4FAA-B618-F667FD3CBFC6}">
          <p14:sldIdLst>
            <p14:sldId id="257"/>
            <p14:sldId id="259"/>
            <p14:sldId id="2438"/>
            <p14:sldId id="243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98989"/>
    <a:srgbClr val="2F3342"/>
    <a:srgbClr val="A53F52"/>
    <a:srgbClr val="2C2153"/>
    <a:srgbClr val="E99757"/>
    <a:srgbClr val="0102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584" autoAdjust="0"/>
  </p:normalViewPr>
  <p:slideViewPr>
    <p:cSldViewPr snapToGrid="0">
      <p:cViewPr varScale="1">
        <p:scale>
          <a:sx n="111" d="100"/>
          <a:sy n="111" d="100"/>
        </p:scale>
        <p:origin x="456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0" d="100"/>
          <a:sy n="60" d="100"/>
        </p:scale>
        <p:origin x="3187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F97DFCF-F890-A143-9133-C8B65C9B01E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E2C281-2434-D94F-B4BD-BA3CD4DB84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6D5B4E-BF3E-3B45-A4BA-D6C3B92870D7}" type="datetimeFigureOut">
              <a:rPr lang="en-US" smtClean="0"/>
              <a:t>5/31/2019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17CBFA-633D-5540-AFAA-BE1F495EC62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6B5631-D714-AD41-853B-A883ADC344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5AE8BC-2AB3-9E4C-9797-2A6F8A74C7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39870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A8621B-8C8E-49BA-8772-41D0FE75A082}" type="datetimeFigureOut">
              <a:rPr lang="en-US" smtClean="0"/>
              <a:t>5/31/2019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8B34ED-4CDD-41C9-90F7-D768D5559A6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59706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00104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A27944-63F0-4B2F-AD45-448C6DF71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5DAC0D-26BC-4E19-94BF-7F158080F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63BDE4-1CD0-AC4C-A2A9-C858427B0E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67265051-1E5A-D844-BA21-3833155172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519" y="1690117"/>
            <a:ext cx="10989920" cy="44868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2914F6FF-E574-0340-AD3E-E6747297E03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94519" y="1262642"/>
            <a:ext cx="11002962" cy="353872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spc="600">
                <a:solidFill>
                  <a:srgbClr val="898989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5351820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A27944-63F0-4B2F-AD45-448C6DF71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5DAC0D-26BC-4E19-94BF-7F158080F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63BDE4-1CD0-AC4C-A2A9-C858427B0E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67265051-1E5A-D844-BA21-3833155172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519" y="1690117"/>
            <a:ext cx="10989920" cy="44868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29689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1CCD8B1-7DA9-46E5-8EC4-7B1E0D7E9B20}"/>
              </a:ext>
            </a:extLst>
          </p:cNvPr>
          <p:cNvSpPr/>
          <p:nvPr userDrawn="1"/>
        </p:nvSpPr>
        <p:spPr>
          <a:xfrm>
            <a:off x="6084094" y="1189038"/>
            <a:ext cx="6107906" cy="5668962"/>
          </a:xfrm>
          <a:prstGeom prst="rect">
            <a:avLst/>
          </a:prstGeom>
          <a:gradFill>
            <a:gsLst>
              <a:gs pos="0">
                <a:srgbClr val="01023B">
                  <a:alpha val="80000"/>
                </a:srgbClr>
              </a:gs>
              <a:gs pos="100000">
                <a:srgbClr val="E99757">
                  <a:lumMod val="97000"/>
                  <a:lumOff val="3000"/>
                  <a:alpha val="80000"/>
                </a:srgbClr>
              </a:gs>
              <a:gs pos="50000">
                <a:srgbClr val="A53F52">
                  <a:alpha val="8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0E18C59-4654-4610-A461-4DAD6B9AA844}"/>
              </a:ext>
            </a:extLst>
          </p:cNvPr>
          <p:cNvSpPr/>
          <p:nvPr userDrawn="1"/>
        </p:nvSpPr>
        <p:spPr>
          <a:xfrm>
            <a:off x="0" y="1189038"/>
            <a:ext cx="6096000" cy="5668962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E289BF-FC60-4B0A-9338-19DFADB75B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519" y="0"/>
            <a:ext cx="11002962" cy="1189038"/>
          </a:xfrm>
        </p:spPr>
        <p:txBody>
          <a:bodyPr>
            <a:normAutofit/>
          </a:bodyPr>
          <a:lstStyle>
            <a:lvl1pPr algn="ctr">
              <a:defRPr sz="3600" spc="3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DA91F3-AE43-4DDA-AB24-49CF87963D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9107" y="1827972"/>
            <a:ext cx="5157787" cy="494506"/>
          </a:xfrm>
        </p:spPr>
        <p:txBody>
          <a:bodyPr lIns="0" tIns="0" rIns="0" bIns="0" anchor="ctr"/>
          <a:lstStyle>
            <a:lvl1pPr marL="0" indent="0">
              <a:buNone/>
              <a:defRPr sz="2400" b="0" spc="60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A648F6-CDB4-4032-9F98-6ED11F9807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9107" y="2342356"/>
            <a:ext cx="5157787" cy="3684588"/>
          </a:xfrm>
        </p:spPr>
        <p:txBody>
          <a:bodyPr lIns="0" tIns="0" rIns="0" bIns="0">
            <a:normAutofit/>
          </a:bodyPr>
          <a:lstStyle>
            <a:lvl1pPr>
              <a:lnSpc>
                <a:spcPct val="150000"/>
              </a:lnSpc>
              <a:defRPr sz="1600">
                <a:solidFill>
                  <a:schemeClr val="bg1"/>
                </a:solidFill>
              </a:defRPr>
            </a:lvl1pPr>
            <a:lvl2pPr>
              <a:lnSpc>
                <a:spcPct val="150000"/>
              </a:lnSpc>
              <a:defRPr sz="1400">
                <a:solidFill>
                  <a:schemeClr val="bg1"/>
                </a:solidFill>
              </a:defRPr>
            </a:lvl2pPr>
            <a:lvl3pPr>
              <a:lnSpc>
                <a:spcPct val="150000"/>
              </a:lnSpc>
              <a:defRPr sz="1400">
                <a:solidFill>
                  <a:schemeClr val="bg1"/>
                </a:solidFill>
              </a:defRPr>
            </a:lvl3pPr>
            <a:lvl4pPr>
              <a:lnSpc>
                <a:spcPct val="150000"/>
              </a:lnSpc>
              <a:defRPr sz="1200">
                <a:solidFill>
                  <a:schemeClr val="bg1"/>
                </a:solidFill>
              </a:defRPr>
            </a:lvl4pPr>
            <a:lvl5pPr>
              <a:lnSpc>
                <a:spcPct val="150000"/>
              </a:lnSpc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8F648F-0299-4352-914D-9ACEEF6FE5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65107" y="1827972"/>
            <a:ext cx="5183188" cy="494506"/>
          </a:xfrm>
        </p:spPr>
        <p:txBody>
          <a:bodyPr lIns="0" tIns="0" rIns="0" bIns="0" anchor="ctr"/>
          <a:lstStyle>
            <a:lvl1pPr marL="0" indent="0">
              <a:buNone/>
              <a:defRPr sz="2400" b="0" spc="60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5215A19-FA39-4BD0-87C2-8DA3B8C587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65107" y="2342356"/>
            <a:ext cx="5183188" cy="3684588"/>
          </a:xfrm>
        </p:spPr>
        <p:txBody>
          <a:bodyPr lIns="0" tIns="0" rIns="0" bIns="0">
            <a:normAutofit/>
          </a:bodyPr>
          <a:lstStyle>
            <a:lvl1pPr>
              <a:lnSpc>
                <a:spcPct val="150000"/>
              </a:lnSpc>
              <a:defRPr sz="1600">
                <a:solidFill>
                  <a:schemeClr val="bg1"/>
                </a:solidFill>
              </a:defRPr>
            </a:lvl1pPr>
            <a:lvl2pPr>
              <a:lnSpc>
                <a:spcPct val="150000"/>
              </a:lnSpc>
              <a:defRPr sz="1400">
                <a:solidFill>
                  <a:schemeClr val="bg1"/>
                </a:solidFill>
              </a:defRPr>
            </a:lvl2pPr>
            <a:lvl3pPr>
              <a:lnSpc>
                <a:spcPct val="150000"/>
              </a:lnSpc>
              <a:defRPr sz="1400">
                <a:solidFill>
                  <a:schemeClr val="bg1"/>
                </a:solidFill>
              </a:defRPr>
            </a:lvl3pPr>
            <a:lvl4pPr>
              <a:lnSpc>
                <a:spcPct val="150000"/>
              </a:lnSpc>
              <a:defRPr sz="1200">
                <a:solidFill>
                  <a:schemeClr val="bg1"/>
                </a:solidFill>
              </a:defRPr>
            </a:lvl4pPr>
            <a:lvl5pPr>
              <a:lnSpc>
                <a:spcPct val="150000"/>
              </a:lnSpc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19B710-B005-42F3-BB0B-EDD61A824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457843-7A19-4C1A-A6EB-82840DAE9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Shape 61">
            <a:extLst>
              <a:ext uri="{FF2B5EF4-FFF2-40B4-BE49-F238E27FC236}">
                <a16:creationId xmlns:a16="http://schemas.microsoft.com/office/drawing/2014/main" id="{675B8062-1FC4-4E68-B7AF-45AB92A9F7B4}"/>
              </a:ext>
            </a:extLst>
          </p:cNvPr>
          <p:cNvSpPr/>
          <p:nvPr userDrawn="1"/>
        </p:nvSpPr>
        <p:spPr>
          <a:xfrm>
            <a:off x="10184825" y="6413649"/>
            <a:ext cx="1399614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4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Bebas"/>
              </a:rPr>
              <a:t>FABRIKAM</a:t>
            </a:r>
            <a:endParaRPr lang="en-US" sz="2400" b="1" i="0" spc="0" dirty="0">
              <a:solidFill>
                <a:schemeClr val="bg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1455920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1CCD8B1-7DA9-46E5-8EC4-7B1E0D7E9B20}"/>
              </a:ext>
            </a:extLst>
          </p:cNvPr>
          <p:cNvSpPr/>
          <p:nvPr userDrawn="1"/>
        </p:nvSpPr>
        <p:spPr>
          <a:xfrm>
            <a:off x="6084094" y="1189038"/>
            <a:ext cx="6107906" cy="5668962"/>
          </a:xfrm>
          <a:prstGeom prst="rect">
            <a:avLst/>
          </a:prstGeom>
          <a:gradFill>
            <a:gsLst>
              <a:gs pos="0">
                <a:srgbClr val="01023B">
                  <a:alpha val="80000"/>
                </a:srgbClr>
              </a:gs>
              <a:gs pos="100000">
                <a:srgbClr val="E99757">
                  <a:lumMod val="97000"/>
                  <a:lumOff val="3000"/>
                  <a:alpha val="80000"/>
                </a:srgbClr>
              </a:gs>
              <a:gs pos="50000">
                <a:srgbClr val="A53F52">
                  <a:alpha val="8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0E18C59-4654-4610-A461-4DAD6B9AA844}"/>
              </a:ext>
            </a:extLst>
          </p:cNvPr>
          <p:cNvSpPr/>
          <p:nvPr userDrawn="1"/>
        </p:nvSpPr>
        <p:spPr>
          <a:xfrm>
            <a:off x="0" y="1189038"/>
            <a:ext cx="6096000" cy="5668962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E289BF-FC60-4B0A-9338-19DFADB75B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519" y="0"/>
            <a:ext cx="11002962" cy="1189038"/>
          </a:xfrm>
        </p:spPr>
        <p:txBody>
          <a:bodyPr>
            <a:normAutofit/>
          </a:bodyPr>
          <a:lstStyle>
            <a:lvl1pPr algn="ctr">
              <a:defRPr sz="3600" spc="3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19B710-B005-42F3-BB0B-EDD61A824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457843-7A19-4C1A-A6EB-82840DAE9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Shape 61">
            <a:extLst>
              <a:ext uri="{FF2B5EF4-FFF2-40B4-BE49-F238E27FC236}">
                <a16:creationId xmlns:a16="http://schemas.microsoft.com/office/drawing/2014/main" id="{675B8062-1FC4-4E68-B7AF-45AB92A9F7B4}"/>
              </a:ext>
            </a:extLst>
          </p:cNvPr>
          <p:cNvSpPr/>
          <p:nvPr userDrawn="1"/>
        </p:nvSpPr>
        <p:spPr>
          <a:xfrm>
            <a:off x="10184825" y="6413649"/>
            <a:ext cx="1399614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4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Bebas"/>
              </a:rPr>
              <a:t>FABRIKAM</a:t>
            </a:r>
            <a:endParaRPr lang="en-US" sz="2400" b="1" i="0" spc="0" dirty="0">
              <a:solidFill>
                <a:schemeClr val="bg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2B178DD2-BCD4-4E9E-8EAA-0A3AB74C61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94519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0B7D881D-13DE-4377-AA74-0EBFD9C992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5881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058473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0E18C59-4654-4610-A461-4DAD6B9AA844}"/>
              </a:ext>
            </a:extLst>
          </p:cNvPr>
          <p:cNvSpPr/>
          <p:nvPr userDrawn="1"/>
        </p:nvSpPr>
        <p:spPr>
          <a:xfrm>
            <a:off x="0" y="0"/>
            <a:ext cx="5032374" cy="6858000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E289BF-FC60-4B0A-9338-19DFADB75B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801277"/>
            <a:ext cx="3932238" cy="1583703"/>
          </a:xfrm>
        </p:spPr>
        <p:txBody>
          <a:bodyPr>
            <a:normAutofit/>
          </a:bodyPr>
          <a:lstStyle>
            <a:lvl1pPr algn="l">
              <a:defRPr sz="3600" spc="3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19B710-B005-42F3-BB0B-EDD61A824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457843-7A19-4C1A-A6EB-82840DAE9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Shape 61">
            <a:extLst>
              <a:ext uri="{FF2B5EF4-FFF2-40B4-BE49-F238E27FC236}">
                <a16:creationId xmlns:a16="http://schemas.microsoft.com/office/drawing/2014/main" id="{675B8062-1FC4-4E68-B7AF-45AB92A9F7B4}"/>
              </a:ext>
            </a:extLst>
          </p:cNvPr>
          <p:cNvSpPr/>
          <p:nvPr userDrawn="1"/>
        </p:nvSpPr>
        <p:spPr>
          <a:xfrm>
            <a:off x="10184825" y="6413649"/>
            <a:ext cx="1399614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4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Bebas"/>
              </a:rPr>
              <a:t>FABRIKAM</a:t>
            </a:r>
            <a:endParaRPr lang="en-US" sz="2400" b="1" i="0" spc="0" dirty="0">
              <a:solidFill>
                <a:schemeClr val="bg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1B8C1683-B5FA-422D-82FD-3E04C0D01A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480552"/>
            <a:ext cx="3932237" cy="3388435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64332CC6-AF18-49EE-9933-50E3E93F6B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801277"/>
            <a:ext cx="6565106" cy="505977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407941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0E18C59-4654-4610-A461-4DAD6B9AA844}"/>
              </a:ext>
            </a:extLst>
          </p:cNvPr>
          <p:cNvSpPr/>
          <p:nvPr userDrawn="1"/>
        </p:nvSpPr>
        <p:spPr>
          <a:xfrm>
            <a:off x="0" y="0"/>
            <a:ext cx="5032374" cy="6858000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E289BF-FC60-4B0A-9338-19DFADB75B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801277"/>
            <a:ext cx="3932238" cy="1583703"/>
          </a:xfrm>
        </p:spPr>
        <p:txBody>
          <a:bodyPr>
            <a:normAutofit/>
          </a:bodyPr>
          <a:lstStyle>
            <a:lvl1pPr algn="l">
              <a:defRPr sz="3600" spc="3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19B710-B005-42F3-BB0B-EDD61A824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457843-7A19-4C1A-A6EB-82840DAE9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Shape 61">
            <a:extLst>
              <a:ext uri="{FF2B5EF4-FFF2-40B4-BE49-F238E27FC236}">
                <a16:creationId xmlns:a16="http://schemas.microsoft.com/office/drawing/2014/main" id="{675B8062-1FC4-4E68-B7AF-45AB92A9F7B4}"/>
              </a:ext>
            </a:extLst>
          </p:cNvPr>
          <p:cNvSpPr/>
          <p:nvPr userDrawn="1"/>
        </p:nvSpPr>
        <p:spPr>
          <a:xfrm>
            <a:off x="10184825" y="6413649"/>
            <a:ext cx="1399614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4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Bebas"/>
              </a:rPr>
              <a:t>FABRIKAM</a:t>
            </a:r>
            <a:endParaRPr lang="en-US" sz="2400" b="1" i="0" spc="0" dirty="0">
              <a:solidFill>
                <a:schemeClr val="bg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73C3E625-3996-4407-8E4D-475EF610D9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84980"/>
            <a:ext cx="3932237" cy="3484008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E87E45D5-103F-4407-822F-E7FAE02D6A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801277"/>
            <a:ext cx="6565106" cy="505977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9186623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B0C003-2795-4473-BA28-C10CB46199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A626D5-ACB5-4E77-B485-5F611FBCFF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94328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D712C6-2A37-4F08-AF12-D70F8C809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95553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1219AD9-34B1-4C27-8648-E7D7C69C07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2365" y="3013675"/>
            <a:ext cx="10787270" cy="830649"/>
          </a:xfrm>
        </p:spPr>
        <p:txBody>
          <a:bodyPr anchor="ctr"/>
          <a:lstStyle>
            <a:lvl1pPr algn="ctr">
              <a:defRPr sz="6000" spc="3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40849B93-E2CE-4654-9EC7-7DFA141A55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470275" y="3890624"/>
            <a:ext cx="5251450" cy="365125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spc="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823031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4242487 w 6096000"/>
              <a:gd name="connsiteY2" fmla="*/ 6833286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4242487" y="6833286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effectLst>
            <a:innerShdw blurRad="254000" dist="127000">
              <a:prstClr val="black">
                <a:alpha val="50000"/>
              </a:prstClr>
            </a:inn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3C356F-E483-4AFD-856C-13BB8E8A56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4209064"/>
            <a:ext cx="5251450" cy="365125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24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ABA725B-4BCB-1D48-9C5D-46706B1871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520779"/>
            <a:ext cx="5251450" cy="1661297"/>
          </a:xfrm>
        </p:spPr>
        <p:txBody>
          <a:bodyPr anchor="ctr"/>
          <a:lstStyle>
            <a:lvl1pPr algn="l">
              <a:defRPr sz="6000" spc="300"/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528901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prstGeom prst="parallelogram">
            <a:avLst/>
          </a:prstGeom>
          <a:effectLst>
            <a:innerShdw blurRad="254000" dist="127000">
              <a:prstClr val="black">
                <a:alpha val="50000"/>
              </a:prstClr>
            </a:inn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230B2C-7250-4568-96CF-7E5A34B3CA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520779"/>
            <a:ext cx="5251450" cy="1661297"/>
          </a:xfrm>
        </p:spPr>
        <p:txBody>
          <a:bodyPr anchor="ctr"/>
          <a:lstStyle>
            <a:lvl1pPr algn="l">
              <a:defRPr sz="6000" spc="30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3C356F-E483-4AFD-856C-13BB8E8A56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4209064"/>
            <a:ext cx="5251450" cy="365125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24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115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Imag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92279" y="365125"/>
            <a:ext cx="4018722" cy="573989"/>
          </a:xfrm>
        </p:spPr>
        <p:txBody>
          <a:bodyPr lIns="0" rIns="0">
            <a:noAutofit/>
          </a:bodyPr>
          <a:lstStyle>
            <a:lvl1pPr algn="l">
              <a:defRPr sz="3200" spc="300"/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2279" y="1625512"/>
            <a:ext cx="4018722" cy="4636392"/>
          </a:xfrm>
        </p:spPr>
        <p:txBody>
          <a:bodyPr lIns="0" rIns="0">
            <a:normAutofit/>
          </a:bodyPr>
          <a:lstStyle>
            <a:lvl1pPr>
              <a:lnSpc>
                <a:spcPct val="150000"/>
              </a:lnSpc>
              <a:spcBef>
                <a:spcPts val="500"/>
              </a:spcBef>
              <a:defRPr sz="1600"/>
            </a:lvl1pPr>
            <a:lvl2pPr>
              <a:lnSpc>
                <a:spcPct val="150000"/>
              </a:lnSpc>
              <a:spcBef>
                <a:spcPts val="500"/>
              </a:spcBef>
              <a:defRPr sz="1400"/>
            </a:lvl2pPr>
            <a:lvl3pPr>
              <a:lnSpc>
                <a:spcPct val="150000"/>
              </a:lnSpc>
              <a:spcBef>
                <a:spcPts val="500"/>
              </a:spcBef>
              <a:defRPr sz="1400"/>
            </a:lvl3pPr>
            <a:lvl4pPr>
              <a:lnSpc>
                <a:spcPct val="150000"/>
              </a:lnSpc>
              <a:spcBef>
                <a:spcPts val="500"/>
              </a:spcBef>
              <a:defRPr sz="1200"/>
            </a:lvl4pPr>
            <a:lvl5pPr>
              <a:lnSpc>
                <a:spcPct val="150000"/>
              </a:lnSpc>
              <a:spcBef>
                <a:spcPts val="500"/>
              </a:spcBef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3" name="Picture Placeholder 52">
            <a:extLst>
              <a:ext uri="{FF2B5EF4-FFF2-40B4-BE49-F238E27FC236}">
                <a16:creationId xmlns:a16="http://schemas.microsoft.com/office/drawing/2014/main" id="{86917B65-8F50-454E-AF7E-D53FE2DE8F0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9878"/>
            <a:ext cx="7406905" cy="6866810"/>
          </a:xfrm>
          <a:custGeom>
            <a:avLst/>
            <a:gdLst>
              <a:gd name="connsiteX0" fmla="*/ 1312985 w 5251939"/>
              <a:gd name="connsiteY0" fmla="*/ 0 h 4878432"/>
              <a:gd name="connsiteX1" fmla="*/ 1975340 w 5251939"/>
              <a:gd name="connsiteY1" fmla="*/ 0 h 4878432"/>
              <a:gd name="connsiteX2" fmla="*/ 1975340 w 5251939"/>
              <a:gd name="connsiteY2" fmla="*/ 982231 h 4878432"/>
              <a:gd name="connsiteX3" fmla="*/ 2648832 w 5251939"/>
              <a:gd name="connsiteY3" fmla="*/ 982231 h 4878432"/>
              <a:gd name="connsiteX4" fmla="*/ 2648832 w 5251939"/>
              <a:gd name="connsiteY4" fmla="*/ 1148083 h 4878432"/>
              <a:gd name="connsiteX5" fmla="*/ 3328771 w 5251939"/>
              <a:gd name="connsiteY5" fmla="*/ 1148083 h 4878432"/>
              <a:gd name="connsiteX6" fmla="*/ 3328771 w 5251939"/>
              <a:gd name="connsiteY6" fmla="*/ 0 h 4878432"/>
              <a:gd name="connsiteX7" fmla="*/ 4572000 w 5251939"/>
              <a:gd name="connsiteY7" fmla="*/ 0 h 4878432"/>
              <a:gd name="connsiteX8" fmla="*/ 4572000 w 5251939"/>
              <a:gd name="connsiteY8" fmla="*/ 1000460 h 4878432"/>
              <a:gd name="connsiteX9" fmla="*/ 5251939 w 5251939"/>
              <a:gd name="connsiteY9" fmla="*/ 1000460 h 4878432"/>
              <a:gd name="connsiteX10" fmla="*/ 5251939 w 5251939"/>
              <a:gd name="connsiteY10" fmla="*/ 4279967 h 4878432"/>
              <a:gd name="connsiteX11" fmla="*/ 4572000 w 5251939"/>
              <a:gd name="connsiteY11" fmla="*/ 4279967 h 4878432"/>
              <a:gd name="connsiteX12" fmla="*/ 4572000 w 5251939"/>
              <a:gd name="connsiteY12" fmla="*/ 4878432 h 4878432"/>
              <a:gd name="connsiteX13" fmla="*/ 4570834 w 5251939"/>
              <a:gd name="connsiteY13" fmla="*/ 4878432 h 4878432"/>
              <a:gd name="connsiteX14" fmla="*/ 4570834 w 5251939"/>
              <a:gd name="connsiteY14" fmla="*/ 3563909 h 4878432"/>
              <a:gd name="connsiteX15" fmla="*/ 3890895 w 5251939"/>
              <a:gd name="connsiteY15" fmla="*/ 3563909 h 4878432"/>
              <a:gd name="connsiteX16" fmla="*/ 3890895 w 5251939"/>
              <a:gd name="connsiteY16" fmla="*/ 4878432 h 4878432"/>
              <a:gd name="connsiteX17" fmla="*/ 3297114 w 5251939"/>
              <a:gd name="connsiteY17" fmla="*/ 4878432 h 4878432"/>
              <a:gd name="connsiteX18" fmla="*/ 3297114 w 5251939"/>
              <a:gd name="connsiteY18" fmla="*/ 3911406 h 4878432"/>
              <a:gd name="connsiteX19" fmla="*/ 2617175 w 5251939"/>
              <a:gd name="connsiteY19" fmla="*/ 3911406 h 4878432"/>
              <a:gd name="connsiteX20" fmla="*/ 2617175 w 5251939"/>
              <a:gd name="connsiteY20" fmla="*/ 4324451 h 4878432"/>
              <a:gd name="connsiteX21" fmla="*/ 1968893 w 5251939"/>
              <a:gd name="connsiteY21" fmla="*/ 4324451 h 4878432"/>
              <a:gd name="connsiteX22" fmla="*/ 1968893 w 5251939"/>
              <a:gd name="connsiteY22" fmla="*/ 4878432 h 4878432"/>
              <a:gd name="connsiteX23" fmla="*/ 1312985 w 5251939"/>
              <a:gd name="connsiteY23" fmla="*/ 4878432 h 4878432"/>
              <a:gd name="connsiteX24" fmla="*/ 1312985 w 5251939"/>
              <a:gd name="connsiteY24" fmla="*/ 4324451 h 4878432"/>
              <a:gd name="connsiteX25" fmla="*/ 642230 w 5251939"/>
              <a:gd name="connsiteY25" fmla="*/ 4324451 h 4878432"/>
              <a:gd name="connsiteX26" fmla="*/ 642230 w 5251939"/>
              <a:gd name="connsiteY26" fmla="*/ 3624890 h 4878432"/>
              <a:gd name="connsiteX27" fmla="*/ 0 w 5251939"/>
              <a:gd name="connsiteY27" fmla="*/ 3624890 h 4878432"/>
              <a:gd name="connsiteX28" fmla="*/ 0 w 5251939"/>
              <a:gd name="connsiteY28" fmla="*/ 375409 h 4878432"/>
              <a:gd name="connsiteX29" fmla="*/ 633046 w 5251939"/>
              <a:gd name="connsiteY29" fmla="*/ 375409 h 4878432"/>
              <a:gd name="connsiteX30" fmla="*/ 633046 w 5251939"/>
              <a:gd name="connsiteY30" fmla="*/ 1379096 h 4878432"/>
              <a:gd name="connsiteX31" fmla="*/ 1312985 w 5251939"/>
              <a:gd name="connsiteY31" fmla="*/ 1379096 h 4878432"/>
              <a:gd name="connsiteX0" fmla="*/ 1312985 w 5251939"/>
              <a:gd name="connsiteY0" fmla="*/ 0 h 4878432"/>
              <a:gd name="connsiteX1" fmla="*/ 1975340 w 5251939"/>
              <a:gd name="connsiteY1" fmla="*/ 0 h 4878432"/>
              <a:gd name="connsiteX2" fmla="*/ 1975340 w 5251939"/>
              <a:gd name="connsiteY2" fmla="*/ 982231 h 4878432"/>
              <a:gd name="connsiteX3" fmla="*/ 2648832 w 5251939"/>
              <a:gd name="connsiteY3" fmla="*/ 982231 h 4878432"/>
              <a:gd name="connsiteX4" fmla="*/ 2648832 w 5251939"/>
              <a:gd name="connsiteY4" fmla="*/ 1148083 h 4878432"/>
              <a:gd name="connsiteX5" fmla="*/ 3328771 w 5251939"/>
              <a:gd name="connsiteY5" fmla="*/ 1148083 h 4878432"/>
              <a:gd name="connsiteX6" fmla="*/ 3328771 w 5251939"/>
              <a:gd name="connsiteY6" fmla="*/ 0 h 4878432"/>
              <a:gd name="connsiteX7" fmla="*/ 4572000 w 5251939"/>
              <a:gd name="connsiteY7" fmla="*/ 0 h 4878432"/>
              <a:gd name="connsiteX8" fmla="*/ 4572000 w 5251939"/>
              <a:gd name="connsiteY8" fmla="*/ 1000460 h 4878432"/>
              <a:gd name="connsiteX9" fmla="*/ 5251939 w 5251939"/>
              <a:gd name="connsiteY9" fmla="*/ 1000460 h 4878432"/>
              <a:gd name="connsiteX10" fmla="*/ 5251939 w 5251939"/>
              <a:gd name="connsiteY10" fmla="*/ 4279967 h 4878432"/>
              <a:gd name="connsiteX11" fmla="*/ 4572000 w 5251939"/>
              <a:gd name="connsiteY11" fmla="*/ 4279967 h 4878432"/>
              <a:gd name="connsiteX12" fmla="*/ 4572000 w 5251939"/>
              <a:gd name="connsiteY12" fmla="*/ 4878432 h 4878432"/>
              <a:gd name="connsiteX13" fmla="*/ 4570834 w 5251939"/>
              <a:gd name="connsiteY13" fmla="*/ 3563909 h 4878432"/>
              <a:gd name="connsiteX14" fmla="*/ 3890895 w 5251939"/>
              <a:gd name="connsiteY14" fmla="*/ 3563909 h 4878432"/>
              <a:gd name="connsiteX15" fmla="*/ 3890895 w 5251939"/>
              <a:gd name="connsiteY15" fmla="*/ 4878432 h 4878432"/>
              <a:gd name="connsiteX16" fmla="*/ 3297114 w 5251939"/>
              <a:gd name="connsiteY16" fmla="*/ 4878432 h 4878432"/>
              <a:gd name="connsiteX17" fmla="*/ 3297114 w 5251939"/>
              <a:gd name="connsiteY17" fmla="*/ 3911406 h 4878432"/>
              <a:gd name="connsiteX18" fmla="*/ 2617175 w 5251939"/>
              <a:gd name="connsiteY18" fmla="*/ 3911406 h 4878432"/>
              <a:gd name="connsiteX19" fmla="*/ 2617175 w 5251939"/>
              <a:gd name="connsiteY19" fmla="*/ 4324451 h 4878432"/>
              <a:gd name="connsiteX20" fmla="*/ 1968893 w 5251939"/>
              <a:gd name="connsiteY20" fmla="*/ 4324451 h 4878432"/>
              <a:gd name="connsiteX21" fmla="*/ 1968893 w 5251939"/>
              <a:gd name="connsiteY21" fmla="*/ 4878432 h 4878432"/>
              <a:gd name="connsiteX22" fmla="*/ 1312985 w 5251939"/>
              <a:gd name="connsiteY22" fmla="*/ 4878432 h 4878432"/>
              <a:gd name="connsiteX23" fmla="*/ 1312985 w 5251939"/>
              <a:gd name="connsiteY23" fmla="*/ 4324451 h 4878432"/>
              <a:gd name="connsiteX24" fmla="*/ 642230 w 5251939"/>
              <a:gd name="connsiteY24" fmla="*/ 4324451 h 4878432"/>
              <a:gd name="connsiteX25" fmla="*/ 642230 w 5251939"/>
              <a:gd name="connsiteY25" fmla="*/ 3624890 h 4878432"/>
              <a:gd name="connsiteX26" fmla="*/ 0 w 5251939"/>
              <a:gd name="connsiteY26" fmla="*/ 3624890 h 4878432"/>
              <a:gd name="connsiteX27" fmla="*/ 0 w 5251939"/>
              <a:gd name="connsiteY27" fmla="*/ 375409 h 4878432"/>
              <a:gd name="connsiteX28" fmla="*/ 633046 w 5251939"/>
              <a:gd name="connsiteY28" fmla="*/ 375409 h 4878432"/>
              <a:gd name="connsiteX29" fmla="*/ 633046 w 5251939"/>
              <a:gd name="connsiteY29" fmla="*/ 1379096 h 4878432"/>
              <a:gd name="connsiteX30" fmla="*/ 1312985 w 5251939"/>
              <a:gd name="connsiteY30" fmla="*/ 1379096 h 4878432"/>
              <a:gd name="connsiteX31" fmla="*/ 1312985 w 5251939"/>
              <a:gd name="connsiteY31" fmla="*/ 0 h 4878432"/>
              <a:gd name="connsiteX0" fmla="*/ 1312985 w 5251939"/>
              <a:gd name="connsiteY0" fmla="*/ 0 h 4878432"/>
              <a:gd name="connsiteX1" fmla="*/ 1975340 w 5251939"/>
              <a:gd name="connsiteY1" fmla="*/ 0 h 4878432"/>
              <a:gd name="connsiteX2" fmla="*/ 1975340 w 5251939"/>
              <a:gd name="connsiteY2" fmla="*/ 982231 h 4878432"/>
              <a:gd name="connsiteX3" fmla="*/ 2648832 w 5251939"/>
              <a:gd name="connsiteY3" fmla="*/ 982231 h 4878432"/>
              <a:gd name="connsiteX4" fmla="*/ 2648832 w 5251939"/>
              <a:gd name="connsiteY4" fmla="*/ 1148083 h 4878432"/>
              <a:gd name="connsiteX5" fmla="*/ 3328771 w 5251939"/>
              <a:gd name="connsiteY5" fmla="*/ 1148083 h 4878432"/>
              <a:gd name="connsiteX6" fmla="*/ 3328771 w 5251939"/>
              <a:gd name="connsiteY6" fmla="*/ 0 h 4878432"/>
              <a:gd name="connsiteX7" fmla="*/ 4572000 w 5251939"/>
              <a:gd name="connsiteY7" fmla="*/ 0 h 4878432"/>
              <a:gd name="connsiteX8" fmla="*/ 4572000 w 5251939"/>
              <a:gd name="connsiteY8" fmla="*/ 1000460 h 4878432"/>
              <a:gd name="connsiteX9" fmla="*/ 5251939 w 5251939"/>
              <a:gd name="connsiteY9" fmla="*/ 1000460 h 4878432"/>
              <a:gd name="connsiteX10" fmla="*/ 5251939 w 5251939"/>
              <a:gd name="connsiteY10" fmla="*/ 4279967 h 4878432"/>
              <a:gd name="connsiteX11" fmla="*/ 4572000 w 5251939"/>
              <a:gd name="connsiteY11" fmla="*/ 4279967 h 4878432"/>
              <a:gd name="connsiteX12" fmla="*/ 4570834 w 5251939"/>
              <a:gd name="connsiteY12" fmla="*/ 3563909 h 4878432"/>
              <a:gd name="connsiteX13" fmla="*/ 3890895 w 5251939"/>
              <a:gd name="connsiteY13" fmla="*/ 3563909 h 4878432"/>
              <a:gd name="connsiteX14" fmla="*/ 3890895 w 5251939"/>
              <a:gd name="connsiteY14" fmla="*/ 4878432 h 4878432"/>
              <a:gd name="connsiteX15" fmla="*/ 3297114 w 5251939"/>
              <a:gd name="connsiteY15" fmla="*/ 4878432 h 4878432"/>
              <a:gd name="connsiteX16" fmla="*/ 3297114 w 5251939"/>
              <a:gd name="connsiteY16" fmla="*/ 3911406 h 4878432"/>
              <a:gd name="connsiteX17" fmla="*/ 2617175 w 5251939"/>
              <a:gd name="connsiteY17" fmla="*/ 3911406 h 4878432"/>
              <a:gd name="connsiteX18" fmla="*/ 2617175 w 5251939"/>
              <a:gd name="connsiteY18" fmla="*/ 4324451 h 4878432"/>
              <a:gd name="connsiteX19" fmla="*/ 1968893 w 5251939"/>
              <a:gd name="connsiteY19" fmla="*/ 4324451 h 4878432"/>
              <a:gd name="connsiteX20" fmla="*/ 1968893 w 5251939"/>
              <a:gd name="connsiteY20" fmla="*/ 4878432 h 4878432"/>
              <a:gd name="connsiteX21" fmla="*/ 1312985 w 5251939"/>
              <a:gd name="connsiteY21" fmla="*/ 4878432 h 4878432"/>
              <a:gd name="connsiteX22" fmla="*/ 1312985 w 5251939"/>
              <a:gd name="connsiteY22" fmla="*/ 4324451 h 4878432"/>
              <a:gd name="connsiteX23" fmla="*/ 642230 w 5251939"/>
              <a:gd name="connsiteY23" fmla="*/ 4324451 h 4878432"/>
              <a:gd name="connsiteX24" fmla="*/ 642230 w 5251939"/>
              <a:gd name="connsiteY24" fmla="*/ 3624890 h 4878432"/>
              <a:gd name="connsiteX25" fmla="*/ 0 w 5251939"/>
              <a:gd name="connsiteY25" fmla="*/ 3624890 h 4878432"/>
              <a:gd name="connsiteX26" fmla="*/ 0 w 5251939"/>
              <a:gd name="connsiteY26" fmla="*/ 375409 h 4878432"/>
              <a:gd name="connsiteX27" fmla="*/ 633046 w 5251939"/>
              <a:gd name="connsiteY27" fmla="*/ 375409 h 4878432"/>
              <a:gd name="connsiteX28" fmla="*/ 633046 w 5251939"/>
              <a:gd name="connsiteY28" fmla="*/ 1379096 h 4878432"/>
              <a:gd name="connsiteX29" fmla="*/ 1312985 w 5251939"/>
              <a:gd name="connsiteY29" fmla="*/ 1379096 h 4878432"/>
              <a:gd name="connsiteX30" fmla="*/ 1312985 w 5251939"/>
              <a:gd name="connsiteY30" fmla="*/ 0 h 4878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5251939" h="4878432">
                <a:moveTo>
                  <a:pt x="1312985" y="0"/>
                </a:moveTo>
                <a:lnTo>
                  <a:pt x="1975340" y="0"/>
                </a:lnTo>
                <a:lnTo>
                  <a:pt x="1975340" y="982231"/>
                </a:lnTo>
                <a:lnTo>
                  <a:pt x="2648832" y="982231"/>
                </a:lnTo>
                <a:lnTo>
                  <a:pt x="2648832" y="1148083"/>
                </a:lnTo>
                <a:lnTo>
                  <a:pt x="3328771" y="1148083"/>
                </a:lnTo>
                <a:lnTo>
                  <a:pt x="3328771" y="0"/>
                </a:lnTo>
                <a:lnTo>
                  <a:pt x="4572000" y="0"/>
                </a:lnTo>
                <a:lnTo>
                  <a:pt x="4572000" y="1000460"/>
                </a:lnTo>
                <a:lnTo>
                  <a:pt x="5251939" y="1000460"/>
                </a:lnTo>
                <a:lnTo>
                  <a:pt x="5251939" y="4279967"/>
                </a:lnTo>
                <a:lnTo>
                  <a:pt x="4572000" y="4279967"/>
                </a:lnTo>
                <a:cubicBezTo>
                  <a:pt x="4571611" y="4041281"/>
                  <a:pt x="4571223" y="3802595"/>
                  <a:pt x="4570834" y="3563909"/>
                </a:cubicBezTo>
                <a:lnTo>
                  <a:pt x="3890895" y="3563909"/>
                </a:lnTo>
                <a:lnTo>
                  <a:pt x="3890895" y="4878432"/>
                </a:lnTo>
                <a:lnTo>
                  <a:pt x="3297114" y="4878432"/>
                </a:lnTo>
                <a:lnTo>
                  <a:pt x="3297114" y="3911406"/>
                </a:lnTo>
                <a:lnTo>
                  <a:pt x="2617175" y="3911406"/>
                </a:lnTo>
                <a:lnTo>
                  <a:pt x="2617175" y="4324451"/>
                </a:lnTo>
                <a:lnTo>
                  <a:pt x="1968893" y="4324451"/>
                </a:lnTo>
                <a:lnTo>
                  <a:pt x="1968893" y="4878432"/>
                </a:lnTo>
                <a:lnTo>
                  <a:pt x="1312985" y="4878432"/>
                </a:lnTo>
                <a:lnTo>
                  <a:pt x="1312985" y="4324451"/>
                </a:lnTo>
                <a:lnTo>
                  <a:pt x="642230" y="4324451"/>
                </a:lnTo>
                <a:lnTo>
                  <a:pt x="642230" y="3624890"/>
                </a:lnTo>
                <a:lnTo>
                  <a:pt x="0" y="3624890"/>
                </a:lnTo>
                <a:lnTo>
                  <a:pt x="0" y="375409"/>
                </a:lnTo>
                <a:lnTo>
                  <a:pt x="633046" y="375409"/>
                </a:lnTo>
                <a:lnTo>
                  <a:pt x="633046" y="1379096"/>
                </a:lnTo>
                <a:lnTo>
                  <a:pt x="1312985" y="1379096"/>
                </a:lnTo>
                <a:lnTo>
                  <a:pt x="1312985" y="0"/>
                </a:lnTo>
                <a:close/>
              </a:path>
            </a:pathLst>
          </a:custGeom>
          <a:effectLst>
            <a:innerShdw blurRad="254000" dist="127000">
              <a:prstClr val="black">
                <a:alpha val="50000"/>
              </a:prstClr>
            </a:inn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58" name="Text Placeholder 2">
            <a:extLst>
              <a:ext uri="{FF2B5EF4-FFF2-40B4-BE49-F238E27FC236}">
                <a16:creationId xmlns:a16="http://schemas.microsoft.com/office/drawing/2014/main" id="{75065C5E-8027-4266-B6BE-BA117C6F7ACA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7819116" y="1003687"/>
            <a:ext cx="3991884" cy="407670"/>
          </a:xfrm>
        </p:spPr>
        <p:txBody>
          <a:bodyPr lIns="0" rIns="0" anchor="ctr">
            <a:noAutofit/>
          </a:bodyPr>
          <a:lstStyle>
            <a:lvl1pPr marL="0" indent="0">
              <a:buNone/>
              <a:defRPr sz="20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HERE</a:t>
            </a:r>
          </a:p>
        </p:txBody>
      </p:sp>
      <p:sp>
        <p:nvSpPr>
          <p:cNvPr id="59" name="Slide Number Placeholder 5">
            <a:extLst>
              <a:ext uri="{FF2B5EF4-FFF2-40B4-BE49-F238E27FC236}">
                <a16:creationId xmlns:a16="http://schemas.microsoft.com/office/drawing/2014/main" id="{3DEB48E0-328C-45EE-A8BD-90E6AB2610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396809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8F64841-5495-4B23-A74E-409C28CB7AC1}"/>
              </a:ext>
            </a:extLst>
          </p:cNvPr>
          <p:cNvSpPr/>
          <p:nvPr userDrawn="1"/>
        </p:nvSpPr>
        <p:spPr>
          <a:xfrm>
            <a:off x="7415213" y="0"/>
            <a:ext cx="4776787" cy="6846932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92279" y="365125"/>
            <a:ext cx="4018722" cy="573989"/>
          </a:xfrm>
        </p:spPr>
        <p:txBody>
          <a:bodyPr lIns="0" rIns="0" anchor="ctr">
            <a:noAutofit/>
          </a:bodyPr>
          <a:lstStyle>
            <a:lvl1pPr algn="l">
              <a:defRPr sz="3200" spc="3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2279" y="1625512"/>
            <a:ext cx="4018722" cy="4636392"/>
          </a:xfrm>
        </p:spPr>
        <p:txBody>
          <a:bodyPr lIns="0" rIns="0">
            <a:normAutofit/>
          </a:bodyPr>
          <a:lstStyle>
            <a:lvl1pPr>
              <a:lnSpc>
                <a:spcPct val="150000"/>
              </a:lnSpc>
              <a:defRPr sz="1600">
                <a:solidFill>
                  <a:schemeClr val="bg1"/>
                </a:solidFill>
              </a:defRPr>
            </a:lvl1pPr>
            <a:lvl2pPr>
              <a:lnSpc>
                <a:spcPct val="150000"/>
              </a:lnSpc>
              <a:defRPr sz="1400">
                <a:solidFill>
                  <a:schemeClr val="bg1"/>
                </a:solidFill>
              </a:defRPr>
            </a:lvl2pPr>
            <a:lvl3pPr>
              <a:lnSpc>
                <a:spcPct val="150000"/>
              </a:lnSpc>
              <a:defRPr sz="1400">
                <a:solidFill>
                  <a:schemeClr val="bg1"/>
                </a:solidFill>
              </a:defRPr>
            </a:lvl3pPr>
            <a:lvl4pPr>
              <a:lnSpc>
                <a:spcPct val="150000"/>
              </a:lnSpc>
              <a:defRPr sz="1200">
                <a:solidFill>
                  <a:schemeClr val="bg1"/>
                </a:solidFill>
              </a:defRPr>
            </a:lvl4pPr>
            <a:lvl5pPr>
              <a:lnSpc>
                <a:spcPct val="150000"/>
              </a:lnSpc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6CAAB964-0A56-4842-AA82-7610F726CD1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7819116" y="1003687"/>
            <a:ext cx="3991884" cy="407670"/>
          </a:xfrm>
        </p:spPr>
        <p:txBody>
          <a:bodyPr lIns="0" rIns="0" anchor="ctr">
            <a:noAutofit/>
          </a:bodyPr>
          <a:lstStyle>
            <a:lvl1pPr marL="0" indent="0">
              <a:buNone/>
              <a:defRPr sz="2000" spc="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HERE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483349C3-B089-45CF-9643-0D25E709663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0" y="0"/>
            <a:ext cx="7415213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E7D247BC-E419-4355-8738-B9CE5CA19B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Shape 61">
            <a:extLst>
              <a:ext uri="{FF2B5EF4-FFF2-40B4-BE49-F238E27FC236}">
                <a16:creationId xmlns:a16="http://schemas.microsoft.com/office/drawing/2014/main" id="{649B49FF-0FAA-4E6C-820C-B1F434911FDC}"/>
              </a:ext>
            </a:extLst>
          </p:cNvPr>
          <p:cNvSpPr/>
          <p:nvPr userDrawn="1"/>
        </p:nvSpPr>
        <p:spPr>
          <a:xfrm>
            <a:off x="10184825" y="6413649"/>
            <a:ext cx="1399614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4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Bebas"/>
              </a:rPr>
              <a:t>FABRIKAM</a:t>
            </a:r>
            <a:endParaRPr lang="en-US" sz="2400" b="1" i="0" spc="0" dirty="0">
              <a:solidFill>
                <a:schemeClr val="bg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26769575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7754" y="365125"/>
            <a:ext cx="6043246" cy="573989"/>
          </a:xfrm>
        </p:spPr>
        <p:txBody>
          <a:bodyPr anchor="ctr">
            <a:noAutofit/>
          </a:bodyPr>
          <a:lstStyle>
            <a:lvl1pPr algn="l">
              <a:defRPr sz="3600" spc="300"/>
            </a:lvl1pPr>
          </a:lstStyle>
          <a:p>
            <a:r>
              <a:rPr lang="en-US" dirty="0"/>
              <a:t>CLICK TO EDIT MASTER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7754" y="1625512"/>
            <a:ext cx="6043246" cy="4636392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600"/>
            </a:lvl1pPr>
            <a:lvl2pPr>
              <a:lnSpc>
                <a:spcPct val="150000"/>
              </a:lnSpc>
              <a:defRPr sz="1400"/>
            </a:lvl2pPr>
            <a:lvl3pPr>
              <a:lnSpc>
                <a:spcPct val="150000"/>
              </a:lnSpc>
              <a:defRPr sz="1400"/>
            </a:lvl3pPr>
            <a:lvl4pPr>
              <a:lnSpc>
                <a:spcPct val="150000"/>
              </a:lnSpc>
              <a:defRPr sz="1200"/>
            </a:lvl4pPr>
            <a:lvl5pPr>
              <a:lnSpc>
                <a:spcPct val="150000"/>
              </a:lnSpc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6CAAB964-0A56-4842-AA82-7610F726CD1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5767754" y="1003687"/>
            <a:ext cx="6043246" cy="365125"/>
          </a:xfrm>
        </p:spPr>
        <p:txBody>
          <a:bodyPr anchor="ctr">
            <a:noAutofit/>
          </a:bodyPr>
          <a:lstStyle>
            <a:lvl1pPr marL="0" indent="0">
              <a:buNone/>
              <a:defRPr sz="20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86FE9B2-6286-484B-8943-95EE0B6B026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416550" cy="6846932"/>
          </a:xfrm>
          <a:effectLst>
            <a:innerShdw blurRad="254000" dist="127000">
              <a:prstClr val="black">
                <a:alpha val="50000"/>
              </a:prstClr>
            </a:inn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D4E8708-8565-4A5B-9D9E-1D4F40EAF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8327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40849B93-E2CE-4654-9EC7-7DFA141A55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904689" y="5038489"/>
            <a:ext cx="5933872" cy="365125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spc="6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7E94348-3BFC-4B39-9C3B-628E777B98F4}"/>
              </a:ext>
            </a:extLst>
          </p:cNvPr>
          <p:cNvSpPr/>
          <p:nvPr userDrawn="1"/>
        </p:nvSpPr>
        <p:spPr>
          <a:xfrm>
            <a:off x="0" y="0"/>
            <a:ext cx="6107906" cy="6858000"/>
          </a:xfrm>
          <a:custGeom>
            <a:avLst/>
            <a:gdLst>
              <a:gd name="connsiteX0" fmla="*/ 0 w 6107906"/>
              <a:gd name="connsiteY0" fmla="*/ 0 h 6858000"/>
              <a:gd name="connsiteX1" fmla="*/ 6107906 w 6107906"/>
              <a:gd name="connsiteY1" fmla="*/ 0 h 6858000"/>
              <a:gd name="connsiteX2" fmla="*/ 6107906 w 6107906"/>
              <a:gd name="connsiteY2" fmla="*/ 6858000 h 6858000"/>
              <a:gd name="connsiteX3" fmla="*/ 0 w 6107906"/>
              <a:gd name="connsiteY3" fmla="*/ 6858000 h 6858000"/>
              <a:gd name="connsiteX4" fmla="*/ 0 w 6107906"/>
              <a:gd name="connsiteY4" fmla="*/ 0 h 6858000"/>
              <a:gd name="connsiteX0" fmla="*/ 0 w 6107906"/>
              <a:gd name="connsiteY0" fmla="*/ 0 h 6858000"/>
              <a:gd name="connsiteX1" fmla="*/ 6107906 w 6107906"/>
              <a:gd name="connsiteY1" fmla="*/ 0 h 6858000"/>
              <a:gd name="connsiteX2" fmla="*/ 4233386 w 6107906"/>
              <a:gd name="connsiteY2" fmla="*/ 6858000 h 6858000"/>
              <a:gd name="connsiteX3" fmla="*/ 0 w 6107906"/>
              <a:gd name="connsiteY3" fmla="*/ 6858000 h 6858000"/>
              <a:gd name="connsiteX4" fmla="*/ 0 w 6107906"/>
              <a:gd name="connsiteY4" fmla="*/ 0 h 6858000"/>
              <a:gd name="connsiteX0" fmla="*/ 0 w 6107906"/>
              <a:gd name="connsiteY0" fmla="*/ 0 h 6858000"/>
              <a:gd name="connsiteX1" fmla="*/ 6107906 w 6107906"/>
              <a:gd name="connsiteY1" fmla="*/ 0 h 6858000"/>
              <a:gd name="connsiteX2" fmla="*/ 4593309 w 6107906"/>
              <a:gd name="connsiteY2" fmla="*/ 6848272 h 6858000"/>
              <a:gd name="connsiteX3" fmla="*/ 0 w 6107906"/>
              <a:gd name="connsiteY3" fmla="*/ 6858000 h 6858000"/>
              <a:gd name="connsiteX4" fmla="*/ 0 w 6107906"/>
              <a:gd name="connsiteY4" fmla="*/ 0 h 6858000"/>
              <a:gd name="connsiteX0" fmla="*/ 1517515 w 6107906"/>
              <a:gd name="connsiteY0" fmla="*/ 0 h 6858000"/>
              <a:gd name="connsiteX1" fmla="*/ 6107906 w 6107906"/>
              <a:gd name="connsiteY1" fmla="*/ 0 h 6858000"/>
              <a:gd name="connsiteX2" fmla="*/ 4593309 w 6107906"/>
              <a:gd name="connsiteY2" fmla="*/ 6848272 h 6858000"/>
              <a:gd name="connsiteX3" fmla="*/ 0 w 6107906"/>
              <a:gd name="connsiteY3" fmla="*/ 6858000 h 6858000"/>
              <a:gd name="connsiteX4" fmla="*/ 1517515 w 6107906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07906" h="6858000">
                <a:moveTo>
                  <a:pt x="1517515" y="0"/>
                </a:moveTo>
                <a:lnTo>
                  <a:pt x="6107906" y="0"/>
                </a:lnTo>
                <a:lnTo>
                  <a:pt x="4593309" y="6848272"/>
                </a:lnTo>
                <a:lnTo>
                  <a:pt x="0" y="6858000"/>
                </a:lnTo>
                <a:lnTo>
                  <a:pt x="1517515" y="0"/>
                </a:lnTo>
                <a:close/>
              </a:path>
            </a:pathLst>
          </a:custGeom>
          <a:gradFill>
            <a:gsLst>
              <a:gs pos="0">
                <a:srgbClr val="01023B">
                  <a:alpha val="80000"/>
                </a:srgbClr>
              </a:gs>
              <a:gs pos="100000">
                <a:srgbClr val="E99757">
                  <a:lumMod val="97000"/>
                  <a:lumOff val="3000"/>
                  <a:alpha val="80000"/>
                </a:srgbClr>
              </a:gs>
              <a:gs pos="50000">
                <a:srgbClr val="A53F52">
                  <a:alpha val="8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1219AD9-34B1-4C27-8648-E7D7C69C07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04689" y="1546699"/>
            <a:ext cx="5933872" cy="3491790"/>
          </a:xfrm>
        </p:spPr>
        <p:txBody>
          <a:bodyPr anchor="ctr"/>
          <a:lstStyle>
            <a:lvl1pPr algn="ctr">
              <a:defRPr sz="6000" b="1" spc="3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12573122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AB66B20-A484-4A16-A015-2118F9AF2101}"/>
              </a:ext>
            </a:extLst>
          </p:cNvPr>
          <p:cNvSpPr/>
          <p:nvPr userDrawn="1"/>
        </p:nvSpPr>
        <p:spPr>
          <a:xfrm>
            <a:off x="0" y="0"/>
            <a:ext cx="6107906" cy="6858000"/>
          </a:xfrm>
          <a:custGeom>
            <a:avLst/>
            <a:gdLst>
              <a:gd name="connsiteX0" fmla="*/ 0 w 6107906"/>
              <a:gd name="connsiteY0" fmla="*/ 0 h 6858000"/>
              <a:gd name="connsiteX1" fmla="*/ 6107906 w 6107906"/>
              <a:gd name="connsiteY1" fmla="*/ 0 h 6858000"/>
              <a:gd name="connsiteX2" fmla="*/ 6107906 w 6107906"/>
              <a:gd name="connsiteY2" fmla="*/ 6858000 h 6858000"/>
              <a:gd name="connsiteX3" fmla="*/ 0 w 6107906"/>
              <a:gd name="connsiteY3" fmla="*/ 6858000 h 6858000"/>
              <a:gd name="connsiteX4" fmla="*/ 0 w 6107906"/>
              <a:gd name="connsiteY4" fmla="*/ 0 h 6858000"/>
              <a:gd name="connsiteX0" fmla="*/ 0 w 6107906"/>
              <a:gd name="connsiteY0" fmla="*/ 0 h 6858000"/>
              <a:gd name="connsiteX1" fmla="*/ 6107906 w 6107906"/>
              <a:gd name="connsiteY1" fmla="*/ 0 h 6858000"/>
              <a:gd name="connsiteX2" fmla="*/ 4233386 w 6107906"/>
              <a:gd name="connsiteY2" fmla="*/ 6858000 h 6858000"/>
              <a:gd name="connsiteX3" fmla="*/ 0 w 6107906"/>
              <a:gd name="connsiteY3" fmla="*/ 6858000 h 6858000"/>
              <a:gd name="connsiteX4" fmla="*/ 0 w 6107906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07906" h="6858000">
                <a:moveTo>
                  <a:pt x="0" y="0"/>
                </a:moveTo>
                <a:lnTo>
                  <a:pt x="6107906" y="0"/>
                </a:lnTo>
                <a:lnTo>
                  <a:pt x="4233386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1023B">
                  <a:alpha val="80000"/>
                </a:srgbClr>
              </a:gs>
              <a:gs pos="100000">
                <a:srgbClr val="E99757">
                  <a:lumMod val="97000"/>
                  <a:lumOff val="3000"/>
                  <a:alpha val="80000"/>
                </a:srgbClr>
              </a:gs>
              <a:gs pos="50000">
                <a:srgbClr val="A53F52">
                  <a:alpha val="8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3C356F-E483-4AFD-856C-13BB8E8A56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4209064"/>
            <a:ext cx="5251450" cy="365125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24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ABA725B-4BCB-1D48-9C5D-46706B1871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520779"/>
            <a:ext cx="5251450" cy="1661297"/>
          </a:xfrm>
        </p:spPr>
        <p:txBody>
          <a:bodyPr anchor="ctr"/>
          <a:lstStyle>
            <a:lvl1pPr algn="l">
              <a:defRPr sz="6000" spc="300"/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24573508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305F96C-D634-4A69-95EC-3D002BD68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365125"/>
            <a:ext cx="11002962" cy="823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757E98-D0FB-43E3-98BC-711F6A2F53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4519" y="1365813"/>
            <a:ext cx="10989920" cy="48111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A65B72-2E86-4BA3-94F2-3ADFA40B7A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C1F3FD-3DB9-46B7-85E1-E8B8878A40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Shape 61">
            <a:extLst>
              <a:ext uri="{FF2B5EF4-FFF2-40B4-BE49-F238E27FC236}">
                <a16:creationId xmlns:a16="http://schemas.microsoft.com/office/drawing/2014/main" id="{0A2ACE11-44E0-44ED-AA10-CB0B57204E89}"/>
              </a:ext>
            </a:extLst>
          </p:cNvPr>
          <p:cNvSpPr/>
          <p:nvPr userDrawn="1"/>
        </p:nvSpPr>
        <p:spPr>
          <a:xfrm>
            <a:off x="10184825" y="6413649"/>
            <a:ext cx="1399614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400" b="1" kern="1200" dirty="0">
                <a:solidFill>
                  <a:srgbClr val="2C2153"/>
                </a:solidFill>
                <a:latin typeface="+mn-lt"/>
                <a:ea typeface="+mn-ea"/>
                <a:cs typeface="+mn-cs"/>
                <a:sym typeface="Bebas"/>
              </a:rPr>
              <a:t>FAB</a:t>
            </a:r>
            <a:r>
              <a:rPr lang="en-US" sz="2400" b="1" kern="1200" dirty="0">
                <a:solidFill>
                  <a:srgbClr val="A53F52"/>
                </a:solidFill>
                <a:latin typeface="+mn-lt"/>
                <a:ea typeface="+mn-ea"/>
                <a:cs typeface="+mn-cs"/>
                <a:sym typeface="Bebas"/>
              </a:rPr>
              <a:t>RIKAM</a:t>
            </a:r>
            <a:endParaRPr lang="en-US" sz="2400" b="1" i="0" spc="0" dirty="0">
              <a:solidFill>
                <a:srgbClr val="A53F52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6928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67" r:id="rId2"/>
    <p:sldLayoutId id="2147483651" r:id="rId3"/>
    <p:sldLayoutId id="2147483668" r:id="rId4"/>
    <p:sldLayoutId id="2147483660" r:id="rId5"/>
    <p:sldLayoutId id="2147483664" r:id="rId6"/>
    <p:sldLayoutId id="2147483661" r:id="rId7"/>
    <p:sldLayoutId id="2147483674" r:id="rId8"/>
    <p:sldLayoutId id="2147483675" r:id="rId9"/>
    <p:sldLayoutId id="2147483673" r:id="rId10"/>
    <p:sldLayoutId id="2147483653" r:id="rId11"/>
    <p:sldLayoutId id="2147483670" r:id="rId12"/>
    <p:sldLayoutId id="2147483671" r:id="rId13"/>
    <p:sldLayoutId id="2147483672" r:id="rId14"/>
    <p:sldLayoutId id="2147483655" r:id="rId15"/>
    <p:sldLayoutId id="2147483666" r:id="rId16"/>
  </p:sldLayoutIdLst>
  <p:hf hdr="0" ftr="0" dt="0"/>
  <p:txStyles>
    <p:titleStyle>
      <a:lvl1pPr algn="ctr" defTabSz="914400" rtl="0" eaLnBrk="1" latinLnBrk="0" hangingPunct="1">
        <a:lnSpc>
          <a:spcPct val="10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public.tableau.com/views/Salary_Analysis_15593184531320/Story1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Placeholder 27" descr="Abstract Building">
            <a:extLst>
              <a:ext uri="{FF2B5EF4-FFF2-40B4-BE49-F238E27FC236}">
                <a16:creationId xmlns:a16="http://schemas.microsoft.com/office/drawing/2014/main" id="{CE10ABE1-BE78-4DEC-9C0A-46282D549DF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79F9DAD-F6B0-4ECC-8632-4B5E050986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1023B">
                  <a:alpha val="70000"/>
                </a:srgbClr>
              </a:gs>
              <a:gs pos="100000">
                <a:srgbClr val="E99757">
                  <a:lumMod val="97000"/>
                  <a:lumOff val="3000"/>
                  <a:alpha val="70000"/>
                </a:srgbClr>
              </a:gs>
              <a:gs pos="50000">
                <a:srgbClr val="A53F52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F7706BE-EF2E-459C-8778-01DDD354C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u="sng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Salary Analysis</a:t>
            </a:r>
            <a:endParaRPr lang="en-US" u="sng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D865526-EC39-4780-A2A8-274A80A5C1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>
                <a:solidFill>
                  <a:schemeClr val="bg1"/>
                </a:solidFill>
              </a:rPr>
              <a:t>SUBTITLE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11020454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Placeholder 38" descr="Person using smart Tablet">
            <a:extLst>
              <a:ext uri="{FF2B5EF4-FFF2-40B4-BE49-F238E27FC236}">
                <a16:creationId xmlns:a16="http://schemas.microsoft.com/office/drawing/2014/main" id="{BA6D7FF8-B03E-48E8-9A54-F677EBB6C0B6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19878"/>
            <a:ext cx="7406905" cy="6866810"/>
          </a:xfrm>
        </p:spPr>
      </p:pic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785F2504-A35A-4AAB-94E4-C1479349F7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1" y="-19878"/>
            <a:ext cx="7406905" cy="6866810"/>
          </a:xfrm>
          <a:custGeom>
            <a:avLst/>
            <a:gdLst>
              <a:gd name="connsiteX0" fmla="*/ 1851727 w 7406905"/>
              <a:gd name="connsiteY0" fmla="*/ 0 h 6866810"/>
              <a:gd name="connsiteX1" fmla="*/ 2785858 w 7406905"/>
              <a:gd name="connsiteY1" fmla="*/ 0 h 6866810"/>
              <a:gd name="connsiteX2" fmla="*/ 2785858 w 7406905"/>
              <a:gd name="connsiteY2" fmla="*/ 1382574 h 6866810"/>
              <a:gd name="connsiteX3" fmla="*/ 3735696 w 7406905"/>
              <a:gd name="connsiteY3" fmla="*/ 1382574 h 6866810"/>
              <a:gd name="connsiteX4" fmla="*/ 3735696 w 7406905"/>
              <a:gd name="connsiteY4" fmla="*/ 1616025 h 6866810"/>
              <a:gd name="connsiteX5" fmla="*/ 4694626 w 7406905"/>
              <a:gd name="connsiteY5" fmla="*/ 1616025 h 6866810"/>
              <a:gd name="connsiteX6" fmla="*/ 4694626 w 7406905"/>
              <a:gd name="connsiteY6" fmla="*/ 0 h 6866810"/>
              <a:gd name="connsiteX7" fmla="*/ 6447975 w 7406905"/>
              <a:gd name="connsiteY7" fmla="*/ 0 h 6866810"/>
              <a:gd name="connsiteX8" fmla="*/ 6447975 w 7406905"/>
              <a:gd name="connsiteY8" fmla="*/ 1408233 h 6866810"/>
              <a:gd name="connsiteX9" fmla="*/ 7406905 w 7406905"/>
              <a:gd name="connsiteY9" fmla="*/ 1408233 h 6866810"/>
              <a:gd name="connsiteX10" fmla="*/ 7406905 w 7406905"/>
              <a:gd name="connsiteY10" fmla="*/ 6024420 h 6866810"/>
              <a:gd name="connsiteX11" fmla="*/ 6447975 w 7406905"/>
              <a:gd name="connsiteY11" fmla="*/ 6024420 h 6866810"/>
              <a:gd name="connsiteX12" fmla="*/ 6446330 w 7406905"/>
              <a:gd name="connsiteY12" fmla="*/ 5016507 h 6866810"/>
              <a:gd name="connsiteX13" fmla="*/ 5487400 w 7406905"/>
              <a:gd name="connsiteY13" fmla="*/ 5016507 h 6866810"/>
              <a:gd name="connsiteX14" fmla="*/ 5487400 w 7406905"/>
              <a:gd name="connsiteY14" fmla="*/ 6866810 h 6866810"/>
              <a:gd name="connsiteX15" fmla="*/ 4649980 w 7406905"/>
              <a:gd name="connsiteY15" fmla="*/ 6866810 h 6866810"/>
              <a:gd name="connsiteX16" fmla="*/ 4649980 w 7406905"/>
              <a:gd name="connsiteY16" fmla="*/ 5505639 h 6866810"/>
              <a:gd name="connsiteX17" fmla="*/ 3691050 w 7406905"/>
              <a:gd name="connsiteY17" fmla="*/ 5505639 h 6866810"/>
              <a:gd name="connsiteX18" fmla="*/ 3691050 w 7406905"/>
              <a:gd name="connsiteY18" fmla="*/ 6087035 h 6866810"/>
              <a:gd name="connsiteX19" fmla="*/ 2776766 w 7406905"/>
              <a:gd name="connsiteY19" fmla="*/ 6087035 h 6866810"/>
              <a:gd name="connsiteX20" fmla="*/ 2776766 w 7406905"/>
              <a:gd name="connsiteY20" fmla="*/ 6866810 h 6866810"/>
              <a:gd name="connsiteX21" fmla="*/ 1851727 w 7406905"/>
              <a:gd name="connsiteY21" fmla="*/ 6866810 h 6866810"/>
              <a:gd name="connsiteX22" fmla="*/ 1851727 w 7406905"/>
              <a:gd name="connsiteY22" fmla="*/ 6087035 h 6866810"/>
              <a:gd name="connsiteX23" fmla="*/ 905749 w 7406905"/>
              <a:gd name="connsiteY23" fmla="*/ 6087035 h 6866810"/>
              <a:gd name="connsiteX24" fmla="*/ 905749 w 7406905"/>
              <a:gd name="connsiteY24" fmla="*/ 5102343 h 6866810"/>
              <a:gd name="connsiteX25" fmla="*/ 0 w 7406905"/>
              <a:gd name="connsiteY25" fmla="*/ 5102343 h 6866810"/>
              <a:gd name="connsiteX26" fmla="*/ 0 w 7406905"/>
              <a:gd name="connsiteY26" fmla="*/ 528420 h 6866810"/>
              <a:gd name="connsiteX27" fmla="*/ 892796 w 7406905"/>
              <a:gd name="connsiteY27" fmla="*/ 528420 h 6866810"/>
              <a:gd name="connsiteX28" fmla="*/ 892796 w 7406905"/>
              <a:gd name="connsiteY28" fmla="*/ 1941196 h 6866810"/>
              <a:gd name="connsiteX29" fmla="*/ 1851727 w 7406905"/>
              <a:gd name="connsiteY29" fmla="*/ 1941196 h 6866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7406905" h="6866810">
                <a:moveTo>
                  <a:pt x="1851727" y="0"/>
                </a:moveTo>
                <a:lnTo>
                  <a:pt x="2785858" y="0"/>
                </a:lnTo>
                <a:lnTo>
                  <a:pt x="2785858" y="1382574"/>
                </a:lnTo>
                <a:lnTo>
                  <a:pt x="3735696" y="1382574"/>
                </a:lnTo>
                <a:lnTo>
                  <a:pt x="3735696" y="1616025"/>
                </a:lnTo>
                <a:lnTo>
                  <a:pt x="4694626" y="1616025"/>
                </a:lnTo>
                <a:lnTo>
                  <a:pt x="4694626" y="0"/>
                </a:lnTo>
                <a:lnTo>
                  <a:pt x="6447975" y="0"/>
                </a:lnTo>
                <a:lnTo>
                  <a:pt x="6447975" y="1408233"/>
                </a:lnTo>
                <a:lnTo>
                  <a:pt x="7406905" y="1408233"/>
                </a:lnTo>
                <a:lnTo>
                  <a:pt x="7406905" y="6024420"/>
                </a:lnTo>
                <a:lnTo>
                  <a:pt x="6447975" y="6024420"/>
                </a:lnTo>
                <a:cubicBezTo>
                  <a:pt x="6447426" y="5688449"/>
                  <a:pt x="6446879" y="5352478"/>
                  <a:pt x="6446330" y="5016507"/>
                </a:cubicBezTo>
                <a:lnTo>
                  <a:pt x="5487400" y="5016507"/>
                </a:lnTo>
                <a:lnTo>
                  <a:pt x="5487400" y="6866810"/>
                </a:lnTo>
                <a:lnTo>
                  <a:pt x="4649980" y="6866810"/>
                </a:lnTo>
                <a:lnTo>
                  <a:pt x="4649980" y="5505639"/>
                </a:lnTo>
                <a:lnTo>
                  <a:pt x="3691050" y="5505639"/>
                </a:lnTo>
                <a:lnTo>
                  <a:pt x="3691050" y="6087035"/>
                </a:lnTo>
                <a:lnTo>
                  <a:pt x="2776766" y="6087035"/>
                </a:lnTo>
                <a:lnTo>
                  <a:pt x="2776766" y="6866810"/>
                </a:lnTo>
                <a:lnTo>
                  <a:pt x="1851727" y="6866810"/>
                </a:lnTo>
                <a:lnTo>
                  <a:pt x="1851727" y="6087035"/>
                </a:lnTo>
                <a:lnTo>
                  <a:pt x="905749" y="6087035"/>
                </a:lnTo>
                <a:lnTo>
                  <a:pt x="905749" y="5102343"/>
                </a:lnTo>
                <a:lnTo>
                  <a:pt x="0" y="5102343"/>
                </a:lnTo>
                <a:lnTo>
                  <a:pt x="0" y="528420"/>
                </a:lnTo>
                <a:lnTo>
                  <a:pt x="892796" y="528420"/>
                </a:lnTo>
                <a:lnTo>
                  <a:pt x="892796" y="1941196"/>
                </a:lnTo>
                <a:lnTo>
                  <a:pt x="1851727" y="1941196"/>
                </a:lnTo>
                <a:close/>
              </a:path>
            </a:pathLst>
          </a:custGeom>
          <a:gradFill>
            <a:gsLst>
              <a:gs pos="0">
                <a:srgbClr val="01023B">
                  <a:alpha val="50000"/>
                </a:srgbClr>
              </a:gs>
              <a:gs pos="100000">
                <a:srgbClr val="E99757">
                  <a:alpha val="50000"/>
                </a:srgbClr>
              </a:gs>
              <a:gs pos="50000">
                <a:srgbClr val="A53F52">
                  <a:alpha val="50000"/>
                </a:srgb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50AEA731-C7D0-4A0E-B871-4F369D8BE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YES YOU CAN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4A4D6BAE-677F-4450-AE14-AD8224A4660A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Salary and life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A4E49AC7-7A73-4B51-BDF6-EABA3162F4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2279" y="1625512"/>
            <a:ext cx="4018722" cy="48673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500" dirty="0"/>
              <a:t>The following presentation was made with the purpose of showing techniques… database and history was invented so you can see that creativity has no boundaries. </a:t>
            </a:r>
          </a:p>
          <a:p>
            <a:pPr marL="0" indent="0">
              <a:buNone/>
            </a:pPr>
            <a:endParaRPr lang="en-US" sz="1500" dirty="0"/>
          </a:p>
          <a:p>
            <a:pPr marL="0" indent="0">
              <a:buNone/>
            </a:pPr>
            <a:endParaRPr lang="en-US" sz="1500" dirty="0"/>
          </a:p>
          <a:p>
            <a:pPr marL="0" indent="0">
              <a:buNone/>
            </a:pPr>
            <a:endParaRPr lang="en-US" sz="1500" dirty="0"/>
          </a:p>
        </p:txBody>
      </p: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id="{2DD84183-8918-4B86-8418-5094E7C47E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03617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9ADB54-3897-4872-B9B3-1888BB60F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School Type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E2CC9E-302A-4500-B0E3-4BE84867E197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/>
              <a:t>salary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99491B-46DB-4307-8E1A-E1066E4FBA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School type determines in general the starting and mid level salary that you’ll have, being Ivy League the ones with more advantages.. 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But don’t get sad! </a:t>
            </a:r>
          </a:p>
          <a:p>
            <a:pPr marL="0" indent="0" algn="ctr">
              <a:buNone/>
            </a:pPr>
            <a:r>
              <a:rPr lang="en-US" dirty="0"/>
              <a:t>You can always change the numbers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B99AAA1-CDF9-4450-96FC-E7E2C3AACB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CF2136E-84D8-4C52-ACBF-F7A95C436188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slide2">
            <a:extLst>
              <a:ext uri="{FF2B5EF4-FFF2-40B4-BE49-F238E27FC236}">
                <a16:creationId xmlns:a16="http://schemas.microsoft.com/office/drawing/2014/main" id="{C7BA74D7-6CCA-481F-84A9-DF8B7812F6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8405" y="530525"/>
            <a:ext cx="4758257" cy="579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4704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7845966-6EFC-468A-9CC7-BAB4B95854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54372" y="0"/>
            <a:ext cx="9483256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5554383-98AF-4A47-BB65-705FAAA4B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DAD1991-FFD1-4E94-ABAB-7560D33008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44484" y="0"/>
            <a:ext cx="7837716" cy="6858000"/>
          </a:xfrm>
          <a:custGeom>
            <a:avLst/>
            <a:gdLst>
              <a:gd name="connsiteX0" fmla="*/ 2232159 w 7837716"/>
              <a:gd name="connsiteY0" fmla="*/ 0 h 6858000"/>
              <a:gd name="connsiteX1" fmla="*/ 5605557 w 7837716"/>
              <a:gd name="connsiteY1" fmla="*/ 0 h 6858000"/>
              <a:gd name="connsiteX2" fmla="*/ 5617845 w 7837716"/>
              <a:gd name="connsiteY2" fmla="*/ 5384 h 6858000"/>
              <a:gd name="connsiteX3" fmla="*/ 7837716 w 7837716"/>
              <a:gd name="connsiteY3" fmla="*/ 3429000 h 6858000"/>
              <a:gd name="connsiteX4" fmla="*/ 5617845 w 7837716"/>
              <a:gd name="connsiteY4" fmla="*/ 6852616 h 6858000"/>
              <a:gd name="connsiteX5" fmla="*/ 5605557 w 7837716"/>
              <a:gd name="connsiteY5" fmla="*/ 6858000 h 6858000"/>
              <a:gd name="connsiteX6" fmla="*/ 2232159 w 7837716"/>
              <a:gd name="connsiteY6" fmla="*/ 6858000 h 6858000"/>
              <a:gd name="connsiteX7" fmla="*/ 2219871 w 7837716"/>
              <a:gd name="connsiteY7" fmla="*/ 6852616 h 6858000"/>
              <a:gd name="connsiteX8" fmla="*/ 0 w 7837716"/>
              <a:gd name="connsiteY8" fmla="*/ 3429000 h 6858000"/>
              <a:gd name="connsiteX9" fmla="*/ 2219871 w 7837716"/>
              <a:gd name="connsiteY9" fmla="*/ 538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837716" h="6858000">
                <a:moveTo>
                  <a:pt x="2232159" y="0"/>
                </a:moveTo>
                <a:lnTo>
                  <a:pt x="5605557" y="0"/>
                </a:lnTo>
                <a:lnTo>
                  <a:pt x="5617845" y="5384"/>
                </a:lnTo>
                <a:cubicBezTo>
                  <a:pt x="6931322" y="618789"/>
                  <a:pt x="7837716" y="1921305"/>
                  <a:pt x="7837716" y="3429000"/>
                </a:cubicBezTo>
                <a:cubicBezTo>
                  <a:pt x="7837716" y="4936696"/>
                  <a:pt x="6931322" y="6239212"/>
                  <a:pt x="5617845" y="6852616"/>
                </a:cubicBezTo>
                <a:lnTo>
                  <a:pt x="5605557" y="6858000"/>
                </a:lnTo>
                <a:lnTo>
                  <a:pt x="2232159" y="6858000"/>
                </a:lnTo>
                <a:lnTo>
                  <a:pt x="2219871" y="6852616"/>
                </a:lnTo>
                <a:cubicBezTo>
                  <a:pt x="906394" y="6239212"/>
                  <a:pt x="0" y="4936696"/>
                  <a:pt x="0" y="3429000"/>
                </a:cubicBezTo>
                <a:cubicBezTo>
                  <a:pt x="0" y="1921305"/>
                  <a:pt x="906394" y="618789"/>
                  <a:pt x="2219871" y="5384"/>
                </a:cubicBezTo>
                <a:close/>
              </a:path>
            </a:pathLst>
          </a:custGeom>
          <a:solidFill>
            <a:schemeClr val="bg1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2000"/>
                  </a:schemeClr>
                </a:gs>
                <a:gs pos="100000">
                  <a:schemeClr val="bg2">
                    <a:lumMod val="87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3" name="slide7">
            <a:extLst>
              <a:ext uri="{FF2B5EF4-FFF2-40B4-BE49-F238E27FC236}">
                <a16:creationId xmlns:a16="http://schemas.microsoft.com/office/drawing/2014/main" id="{F13A8FE1-CED9-4942-8F0C-F042DAF403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874" y="3013449"/>
            <a:ext cx="7341844" cy="1709831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A6DF527-DDBE-494B-AB4E-BAA7810A1A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4014" y="304741"/>
            <a:ext cx="6199767" cy="573989"/>
          </a:xfrm>
        </p:spPr>
        <p:txBody>
          <a:bodyPr>
            <a:noAutofit/>
          </a:bodyPr>
          <a:lstStyle/>
          <a:p>
            <a:r>
              <a:rPr lang="en-US" sz="2400" dirty="0"/>
              <a:t>Let’s go to California!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5E6E295-2ED2-460C-A5EF-5BF84255684D}"/>
              </a:ext>
            </a:extLst>
          </p:cNvPr>
          <p:cNvSpPr txBox="1">
            <a:spLocks/>
          </p:cNvSpPr>
          <p:nvPr/>
        </p:nvSpPr>
        <p:spPr>
          <a:xfrm>
            <a:off x="2622429" y="1375346"/>
            <a:ext cx="6711351" cy="1479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 spc="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California takes the advantage in paying more at a starting career level between different US regions…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Laptop Cafe" title="Laptop Cafe">
            <a:extLst>
              <a:ext uri="{FF2B5EF4-FFF2-40B4-BE49-F238E27FC236}">
                <a16:creationId xmlns:a16="http://schemas.microsoft.com/office/drawing/2014/main" id="{A0280051-D7F1-4438-B815-F0FF4906D14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 l="23657" t="75" r="23657" b="-86"/>
          <a:stretch/>
        </p:blipFill>
        <p:spPr>
          <a:xfrm>
            <a:off x="0" y="0"/>
            <a:ext cx="5416550" cy="6857999"/>
          </a:xfrm>
          <a:noFill/>
        </p:spPr>
      </p:pic>
      <p:sp>
        <p:nvSpPr>
          <p:cNvPr id="11" name="Rectangle 13">
            <a:extLst>
              <a:ext uri="{FF2B5EF4-FFF2-40B4-BE49-F238E27FC236}">
                <a16:creationId xmlns:a16="http://schemas.microsoft.com/office/drawing/2014/main" id="{D59D4F5E-0D68-46FB-B499-329ED58DA2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1068"/>
            <a:ext cx="5416550" cy="6846932"/>
          </a:xfrm>
          <a:prstGeom prst="rect">
            <a:avLst/>
          </a:prstGeom>
          <a:gradFill flip="none" rotWithShape="1">
            <a:gsLst>
              <a:gs pos="0">
                <a:srgbClr val="01023B">
                  <a:alpha val="50000"/>
                </a:srgbClr>
              </a:gs>
              <a:gs pos="100000">
                <a:srgbClr val="E99757">
                  <a:alpha val="50000"/>
                </a:srgbClr>
              </a:gs>
              <a:gs pos="50000">
                <a:srgbClr val="A53F52">
                  <a:alpha val="5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A3F530F9-BDB1-49E4-9EFF-B9535CF653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23805" y="-18763"/>
            <a:ext cx="6043246" cy="573989"/>
          </a:xfrm>
        </p:spPr>
        <p:txBody>
          <a:bodyPr>
            <a:normAutofit fontScale="90000"/>
          </a:bodyPr>
          <a:lstStyle/>
          <a:p>
            <a:pPr algn="l"/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Salary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by Major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B2DFED1-D58A-4B73-9945-B3E86779455A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SUBTITLE GOES HERE</a:t>
            </a:r>
          </a:p>
        </p:txBody>
      </p:sp>
      <p:pic>
        <p:nvPicPr>
          <p:cNvPr id="12" name="slide9">
            <a:extLst>
              <a:ext uri="{FF2B5EF4-FFF2-40B4-BE49-F238E27FC236}">
                <a16:creationId xmlns:a16="http://schemas.microsoft.com/office/drawing/2014/main" id="{6BAF28D2-BE49-4156-8477-E3DDA6DB19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225" y="586596"/>
            <a:ext cx="10646109" cy="6140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3735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Large Image of person at laptop in internet cafe">
            <a:extLst>
              <a:ext uri="{FF2B5EF4-FFF2-40B4-BE49-F238E27FC236}">
                <a16:creationId xmlns:a16="http://schemas.microsoft.com/office/drawing/2014/main" id="{BFA823F4-1B6F-4E9F-8515-0F87A0C174C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5" name="Rectangle 13">
            <a:extLst>
              <a:ext uri="{FF2B5EF4-FFF2-40B4-BE49-F238E27FC236}">
                <a16:creationId xmlns:a16="http://schemas.microsoft.com/office/drawing/2014/main" id="{84970DCE-964B-4562-9633-71BA6A4DC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1999" cy="6882714"/>
          </a:xfrm>
          <a:prstGeom prst="rect">
            <a:avLst/>
          </a:prstGeom>
          <a:gradFill flip="none" rotWithShape="1">
            <a:gsLst>
              <a:gs pos="0">
                <a:srgbClr val="01023B">
                  <a:alpha val="20000"/>
                </a:srgbClr>
              </a:gs>
              <a:gs pos="100000">
                <a:srgbClr val="E99757">
                  <a:alpha val="20000"/>
                </a:srgbClr>
              </a:gs>
              <a:gs pos="50000">
                <a:srgbClr val="A53F52">
                  <a:alpha val="2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C1F0EB8-D260-4FB6-ACF6-6E86B9A029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3469046"/>
            <a:ext cx="4199467" cy="2048932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70920C0-10F4-4ECD-BDF3-CE993B7C8C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635" y="3634749"/>
            <a:ext cx="3785222" cy="1738307"/>
          </a:xfrm>
        </p:spPr>
        <p:txBody>
          <a:bodyPr>
            <a:normAutofit/>
          </a:bodyPr>
          <a:lstStyle/>
          <a:p>
            <a:pPr algn="l">
              <a:lnSpc>
                <a:spcPct val="80000"/>
              </a:lnSpc>
              <a:defRPr sz="10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 THE change!</a:t>
            </a:r>
            <a:br>
              <a:rPr lang="en-US" sz="7200" dirty="0">
                <a:solidFill>
                  <a:schemeClr val="bg1"/>
                </a:solidFill>
                <a:cs typeface="Gill Sans" panose="020B0502020104020203" pitchFamily="34" charset="-79"/>
              </a:rPr>
            </a:br>
            <a:r>
              <a:rPr lang="en-US" sz="1200" dirty="0">
                <a:solidFill>
                  <a:schemeClr val="bg1"/>
                </a:solidFill>
                <a:latin typeface="+mn-lt"/>
              </a:rPr>
              <a:t>THIS PRESENTATION JUST SHOWS SOME TECHNIQUES BETWEEN TABLEAU AND POWER POINT. GET OUT THERE AND BE THE DIFFERENCE!</a:t>
            </a:r>
          </a:p>
        </p:txBody>
      </p:sp>
    </p:spTree>
    <p:extLst>
      <p:ext uri="{BB962C8B-B14F-4D97-AF65-F5344CB8AC3E}">
        <p14:creationId xmlns:p14="http://schemas.microsoft.com/office/powerpoint/2010/main" val="13892228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 descr="Picture placeholder">
            <a:extLst>
              <a:ext uri="{FF2B5EF4-FFF2-40B4-BE49-F238E27FC236}">
                <a16:creationId xmlns:a16="http://schemas.microsoft.com/office/drawing/2014/main" id="{4D593114-653B-4F83-A72F-17932C08057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79F9DAD-F6B0-4ECC-8632-4B5E050986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-6507"/>
            <a:ext cx="12192000" cy="6858000"/>
          </a:xfrm>
          <a:prstGeom prst="rect">
            <a:avLst/>
          </a:prstGeom>
          <a:gradFill>
            <a:gsLst>
              <a:gs pos="0">
                <a:srgbClr val="01023B">
                  <a:alpha val="70000"/>
                </a:srgbClr>
              </a:gs>
              <a:gs pos="100000">
                <a:srgbClr val="E99757">
                  <a:lumMod val="97000"/>
                  <a:lumOff val="3000"/>
                  <a:alpha val="70000"/>
                </a:srgbClr>
              </a:gs>
              <a:gs pos="50000">
                <a:srgbClr val="A53F52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F7706BE-EF2E-459C-8778-01DDD354C6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2365" y="901880"/>
            <a:ext cx="10787270" cy="830649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THANK YOU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B7DC9FB-F6DF-4841-83A9-A37336FEB076}"/>
              </a:ext>
            </a:extLst>
          </p:cNvPr>
          <p:cNvSpPr/>
          <p:nvPr/>
        </p:nvSpPr>
        <p:spPr>
          <a:xfrm>
            <a:off x="2674963" y="1640503"/>
            <a:ext cx="684207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pc="600" dirty="0">
                <a:solidFill>
                  <a:schemeClr val="bg1"/>
                </a:solidFill>
                <a:latin typeface="+mj-lt"/>
              </a:rPr>
              <a:t>WWW.CYNTHIAHUALLANCA.GITHUB.IO/CH</a:t>
            </a:r>
          </a:p>
        </p:txBody>
      </p:sp>
      <p:pic>
        <p:nvPicPr>
          <p:cNvPr id="11" name="Graphic 10" descr="User" title="Icon - Presenter Name">
            <a:extLst>
              <a:ext uri="{FF2B5EF4-FFF2-40B4-BE49-F238E27FC236}">
                <a16:creationId xmlns:a16="http://schemas.microsoft.com/office/drawing/2014/main" id="{CB7DE048-B12A-41D3-B89F-B56544FA94F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08371" y="3061212"/>
            <a:ext cx="558449" cy="558449"/>
          </a:xfrm>
          <a:prstGeom prst="rect">
            <a:avLst/>
          </a:prstGeom>
        </p:spPr>
      </p:pic>
      <p:sp>
        <p:nvSpPr>
          <p:cNvPr id="14" name="Subtitle 2">
            <a:extLst>
              <a:ext uri="{FF2B5EF4-FFF2-40B4-BE49-F238E27FC236}">
                <a16:creationId xmlns:a16="http://schemas.microsoft.com/office/drawing/2014/main" id="{A62C97B6-F2B5-4806-AB83-0CC32DF096AE}"/>
              </a:ext>
            </a:extLst>
          </p:cNvPr>
          <p:cNvSpPr txBox="1">
            <a:spLocks/>
          </p:cNvSpPr>
          <p:nvPr/>
        </p:nvSpPr>
        <p:spPr>
          <a:xfrm>
            <a:off x="5103215" y="3061213"/>
            <a:ext cx="3345046" cy="55844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B0F0"/>
              </a:buClr>
            </a:pPr>
            <a:r>
              <a:rPr lang="en-US" sz="1800" spc="300" dirty="0">
                <a:latin typeface="+mj-lt"/>
                <a:cs typeface="Gill Sans" panose="020B0502020104020203" pitchFamily="34" charset="-79"/>
              </a:rPr>
              <a:t>Cynthia Huallanca</a:t>
            </a:r>
            <a:endParaRPr kumimoji="0" lang="en-US" sz="1800" u="none" strike="noStrike" kern="1200" cap="none" spc="300" normalizeH="0" baseline="0" noProof="0" dirty="0">
              <a:ln>
                <a:noFill/>
              </a:ln>
              <a:effectLst/>
              <a:uLnTx/>
              <a:uFillTx/>
              <a:latin typeface="+mj-lt"/>
              <a:cs typeface="Gill Sans" panose="020B0502020104020203" pitchFamily="34" charset="-79"/>
            </a:endParaRPr>
          </a:p>
        </p:txBody>
      </p:sp>
      <p:pic>
        <p:nvPicPr>
          <p:cNvPr id="13" name="Graphic 12" descr="Smart Phone" title="Icon - Presenter Phone Number">
            <a:extLst>
              <a:ext uri="{FF2B5EF4-FFF2-40B4-BE49-F238E27FC236}">
                <a16:creationId xmlns:a16="http://schemas.microsoft.com/office/drawing/2014/main" id="{D46F90A0-A362-4144-AB92-33B00391B40C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08371" y="3965527"/>
            <a:ext cx="558449" cy="558449"/>
          </a:xfrm>
          <a:prstGeom prst="rect">
            <a:avLst/>
          </a:prstGeom>
        </p:spPr>
      </p:pic>
      <p:sp>
        <p:nvSpPr>
          <p:cNvPr id="15" name="Text Placeholder 17">
            <a:extLst>
              <a:ext uri="{FF2B5EF4-FFF2-40B4-BE49-F238E27FC236}">
                <a16:creationId xmlns:a16="http://schemas.microsoft.com/office/drawing/2014/main" id="{D6C1F9A6-DF05-40A3-A22A-A5F42139BD96}"/>
              </a:ext>
            </a:extLst>
          </p:cNvPr>
          <p:cNvSpPr txBox="1">
            <a:spLocks/>
          </p:cNvSpPr>
          <p:nvPr/>
        </p:nvSpPr>
        <p:spPr>
          <a:xfrm>
            <a:off x="5103221" y="4006497"/>
            <a:ext cx="3144655" cy="51748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lang="en-US" sz="200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lang="en-US" sz="160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lang="en-ZA" sz="16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B0F0"/>
              </a:buClr>
            </a:pPr>
            <a:r>
              <a:rPr kumimoji="0" lang="en-US" sz="1800" u="none" strike="noStrike" kern="1200" cap="none" spc="30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cs typeface="Gill Sans Light" panose="020B0302020104020203" pitchFamily="34" charset="-79"/>
              </a:rPr>
              <a:t>+</a:t>
            </a:r>
            <a:r>
              <a:rPr lang="en-US" sz="1800" spc="300" dirty="0">
                <a:latin typeface="+mj-lt"/>
                <a:cs typeface="Gill Sans Light" panose="020B0302020104020203" pitchFamily="34" charset="-79"/>
              </a:rPr>
              <a:t>1 (305) 804-5510</a:t>
            </a:r>
            <a:endParaRPr kumimoji="0" lang="en-US" sz="1800" u="none" strike="noStrike" kern="1200" cap="none" spc="300" normalizeH="0" baseline="0" noProof="0" dirty="0">
              <a:ln>
                <a:noFill/>
              </a:ln>
              <a:effectLst/>
              <a:uLnTx/>
              <a:uFillTx/>
              <a:latin typeface="+mj-lt"/>
              <a:cs typeface="Gill Sans Light" panose="020B0302020104020203" pitchFamily="34" charset="-79"/>
            </a:endParaRPr>
          </a:p>
        </p:txBody>
      </p:sp>
      <p:pic>
        <p:nvPicPr>
          <p:cNvPr id="12" name="Graphic 11" descr="Envelope" title="Icon Presenter Email">
            <a:extLst>
              <a:ext uri="{FF2B5EF4-FFF2-40B4-BE49-F238E27FC236}">
                <a16:creationId xmlns:a16="http://schemas.microsoft.com/office/drawing/2014/main" id="{DA1E1FC6-9F80-4CAF-ACF2-AB062937A457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308371" y="4964360"/>
            <a:ext cx="558449" cy="558449"/>
          </a:xfrm>
          <a:prstGeom prst="rect">
            <a:avLst/>
          </a:prstGeom>
        </p:spPr>
      </p:pic>
      <p:sp>
        <p:nvSpPr>
          <p:cNvPr id="16" name="Text Placeholder 18">
            <a:extLst>
              <a:ext uri="{FF2B5EF4-FFF2-40B4-BE49-F238E27FC236}">
                <a16:creationId xmlns:a16="http://schemas.microsoft.com/office/drawing/2014/main" id="{E0127FD3-DBF1-49D0-8E40-2DB72E1AEC7C}"/>
              </a:ext>
            </a:extLst>
          </p:cNvPr>
          <p:cNvSpPr txBox="1">
            <a:spLocks/>
          </p:cNvSpPr>
          <p:nvPr/>
        </p:nvSpPr>
        <p:spPr>
          <a:xfrm>
            <a:off x="5103221" y="5032398"/>
            <a:ext cx="3345040" cy="35518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lang="en-US" sz="14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lang="en-US" sz="20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lang="en-US" sz="18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lang="en-ZA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rgbClr val="00B0F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u="none" strike="noStrike" kern="1200" cap="none" spc="30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cs typeface="Gill Sans Light" panose="020B0302020104020203" pitchFamily="34" charset="-79"/>
              </a:rPr>
              <a:t>anaysisbych@gmail.com</a:t>
            </a:r>
          </a:p>
        </p:txBody>
      </p:sp>
    </p:spTree>
    <p:extLst>
      <p:ext uri="{BB962C8B-B14F-4D97-AF65-F5344CB8AC3E}">
        <p14:creationId xmlns:p14="http://schemas.microsoft.com/office/powerpoint/2010/main" val="9277275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3F52"/>
      </a:accent1>
      <a:accent2>
        <a:srgbClr val="E99757"/>
      </a:accent2>
      <a:accent3>
        <a:srgbClr val="2F3342"/>
      </a:accent3>
      <a:accent4>
        <a:srgbClr val="2C2153"/>
      </a:accent4>
      <a:accent5>
        <a:srgbClr val="01023B"/>
      </a:accent5>
      <a:accent6>
        <a:srgbClr val="7F7F7F"/>
      </a:accent6>
      <a:hlink>
        <a:srgbClr val="3A3838"/>
      </a:hlink>
      <a:folHlink>
        <a:srgbClr val="D0CECE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55661986_Tech presentation_RVA_v4" id="{72761486-35C0-4EF3-924E-44BF93C5F925}" vid="{AA80AB01-476F-48C3-B3B7-DC4890A60EF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2E71848-B78E-4D58-BFA5-D2D5918911CD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89B3E157-1CAC-4231-A2EC-E93952D57E4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0B16AC2-D7DD-48B6-919A-4ADE887D756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135</Words>
  <Application>Microsoft Office PowerPoint</Application>
  <PresentationFormat>Widescreen</PresentationFormat>
  <Paragraphs>25</Paragraphs>
  <Slides>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Arial</vt:lpstr>
      <vt:lpstr>Bebas</vt:lpstr>
      <vt:lpstr>Calibri</vt:lpstr>
      <vt:lpstr>Calibri Light</vt:lpstr>
      <vt:lpstr>Gill Sans</vt:lpstr>
      <vt:lpstr>Gill Sans Light</vt:lpstr>
      <vt:lpstr>Office Theme</vt:lpstr>
      <vt:lpstr>Salary Analysis</vt:lpstr>
      <vt:lpstr>YES YOU CAN</vt:lpstr>
      <vt:lpstr>School Type</vt:lpstr>
      <vt:lpstr>Let’s go to California!</vt:lpstr>
      <vt:lpstr>Salary by Major</vt:lpstr>
      <vt:lpstr>BE THE change! THIS PRESENTATION JUST SHOWS SOME TECHNIQUES BETWEEN TABLEAU AND POWER POINT. GET OUT THERE AND BE THE DIFFERENCE!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2019-05-31T16:32:23Z</dcterms:created>
  <dcterms:modified xsi:type="dcterms:W3CDTF">2019-05-31T16:41:24Z</dcterms:modified>
</cp:coreProperties>
</file>